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B6EA3-457B-454E-93B2-C6EE27CCDB3D}" type="datetimeFigureOut">
              <a:rPr lang="de-AT" smtClean="0"/>
              <a:t>10.10.2023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A669C-37A2-4CEB-96C3-E9237BC40FF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1713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B6EA3-457B-454E-93B2-C6EE27CCDB3D}" type="datetimeFigureOut">
              <a:rPr lang="de-AT" smtClean="0"/>
              <a:t>10.10.2023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A669C-37A2-4CEB-96C3-E9237BC40FF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24422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B6EA3-457B-454E-93B2-C6EE27CCDB3D}" type="datetimeFigureOut">
              <a:rPr lang="de-AT" smtClean="0"/>
              <a:t>10.10.2023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A669C-37A2-4CEB-96C3-E9237BC40FF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53273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B6EA3-457B-454E-93B2-C6EE27CCDB3D}" type="datetimeFigureOut">
              <a:rPr lang="de-AT" smtClean="0"/>
              <a:t>10.10.2023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A669C-37A2-4CEB-96C3-E9237BC40FF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8796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B6EA3-457B-454E-93B2-C6EE27CCDB3D}" type="datetimeFigureOut">
              <a:rPr lang="de-AT" smtClean="0"/>
              <a:t>10.10.2023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A669C-37A2-4CEB-96C3-E9237BC40FF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44609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B6EA3-457B-454E-93B2-C6EE27CCDB3D}" type="datetimeFigureOut">
              <a:rPr lang="de-AT" smtClean="0"/>
              <a:t>10.10.2023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A669C-37A2-4CEB-96C3-E9237BC40FF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05271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B6EA3-457B-454E-93B2-C6EE27CCDB3D}" type="datetimeFigureOut">
              <a:rPr lang="de-AT" smtClean="0"/>
              <a:t>10.10.2023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A669C-37A2-4CEB-96C3-E9237BC40FF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74124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B6EA3-457B-454E-93B2-C6EE27CCDB3D}" type="datetimeFigureOut">
              <a:rPr lang="de-AT" smtClean="0"/>
              <a:t>10.10.2023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A669C-37A2-4CEB-96C3-E9237BC40FF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93021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B6EA3-457B-454E-93B2-C6EE27CCDB3D}" type="datetimeFigureOut">
              <a:rPr lang="de-AT" smtClean="0"/>
              <a:t>10.10.2023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A669C-37A2-4CEB-96C3-E9237BC40FF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48739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B6EA3-457B-454E-93B2-C6EE27CCDB3D}" type="datetimeFigureOut">
              <a:rPr lang="de-AT" smtClean="0"/>
              <a:t>10.10.2023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A669C-37A2-4CEB-96C3-E9237BC40FF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41406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B6EA3-457B-454E-93B2-C6EE27CCDB3D}" type="datetimeFigureOut">
              <a:rPr lang="de-AT" smtClean="0"/>
              <a:t>10.10.2023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A669C-37A2-4CEB-96C3-E9237BC40FF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15870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B6EA3-457B-454E-93B2-C6EE27CCDB3D}" type="datetimeFigureOut">
              <a:rPr lang="de-AT" smtClean="0"/>
              <a:t>10.10.2023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A669C-37A2-4CEB-96C3-E9237BC40FF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4490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52000" y="108000"/>
            <a:ext cx="8676000" cy="648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3275856" y="322225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PRODUKTDATENBLATT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000" y="216000"/>
            <a:ext cx="1882617" cy="24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309691" y="6320353"/>
            <a:ext cx="2376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Stand: Oktober 2023</a:t>
            </a:r>
            <a:endParaRPr lang="de-AT" sz="1200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9443741"/>
              </p:ext>
            </p:extLst>
          </p:nvPr>
        </p:nvGraphicFramePr>
        <p:xfrm>
          <a:off x="467544" y="867378"/>
          <a:ext cx="3672408" cy="1106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2664296"/>
              </a:tblGrid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Bezeichnung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lvl="0"/>
                      <a:r>
                        <a:rPr lang="de-DE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Fünfeck Duschkabine</a:t>
                      </a:r>
                      <a:endParaRPr lang="de-A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96" marR="19196" marT="19196" marB="19196"/>
                </a:tc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err="1" smtClean="0">
                          <a:solidFill>
                            <a:schemeClr val="tx1"/>
                          </a:solidFill>
                        </a:rPr>
                        <a:t>Art.Nr</a:t>
                      </a:r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SW90B</a:t>
                      </a:r>
                    </a:p>
                  </a:txBody>
                  <a:tcPr marL="19196" marR="19196" marT="19196" marB="19196"/>
                </a:tc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EAN Nummer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200" b="0" dirty="0" smtClean="0">
                          <a:solidFill>
                            <a:schemeClr val="tx1"/>
                          </a:solidFill>
                        </a:rPr>
                        <a:t>9002827055523</a:t>
                      </a:r>
                    </a:p>
                  </a:txBody>
                  <a:tcPr marL="19196" marR="19196" marT="19196" marB="19196"/>
                </a:tc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Abmessungen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90x90x190cm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de-AT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Farbe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</a:rPr>
                        <a:t>Schwarz</a:t>
                      </a:r>
                      <a:endParaRPr lang="de-AT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</a:tr>
            </a:tbl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5292080" y="3068960"/>
            <a:ext cx="29343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de-DE" sz="1400" dirty="0" smtClean="0"/>
              <a:t>6mm ESG Sicherheitsglas</a:t>
            </a:r>
          </a:p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de-DE" sz="1400" dirty="0" smtClean="0"/>
              <a:t>Mit flachen Alu-Profilen in schwarz matt</a:t>
            </a:r>
          </a:p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de-DE" sz="1400" dirty="0" smtClean="0"/>
              <a:t>Griffe schwarz</a:t>
            </a:r>
          </a:p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de-DE" sz="1400" smtClean="0"/>
              <a:t>Türe Reversibel</a:t>
            </a:r>
            <a:endParaRPr lang="de-DE" sz="1400" dirty="0" smtClean="0"/>
          </a:p>
        </p:txBody>
      </p:sp>
      <p:pic>
        <p:nvPicPr>
          <p:cNvPr id="1026" name="Picture 2" descr="K:\00 Neue Struktur\02 Abteilung\05 Einkauf_Fenster\1.PRODUKTDATEN\DUSCHKABINEN\Fünfeck Duschkabinen\SW90B\A-3838B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47" t="7353" r="39623" b="6961"/>
          <a:stretch/>
        </p:blipFill>
        <p:spPr bwMode="auto">
          <a:xfrm>
            <a:off x="899592" y="2160494"/>
            <a:ext cx="2498032" cy="379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72248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Bildschirmpräsentation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Sanotechnik Handels GesmbH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Lara Schäfer</dc:creator>
  <cp:lastModifiedBy>Muhammed Talha Sari</cp:lastModifiedBy>
  <cp:revision>27</cp:revision>
  <dcterms:created xsi:type="dcterms:W3CDTF">2021-03-10T09:54:44Z</dcterms:created>
  <dcterms:modified xsi:type="dcterms:W3CDTF">2023-10-10T13:06:56Z</dcterms:modified>
</cp:coreProperties>
</file>