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EDC95-DBE4-4278-8D1F-A99AED3BB085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161CA-0408-437D-89F2-92B372FA0CB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845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161CA-0408-437D-89F2-92B372FA0CBE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7113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990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276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767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465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938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960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844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494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484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925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724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C2376-D3B3-4CB9-97EF-8FF276BAC992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60AF9-160A-490E-859D-720222E405E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820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98037" y="11735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393541"/>
              </p:ext>
            </p:extLst>
          </p:nvPr>
        </p:nvGraphicFramePr>
        <p:xfrm>
          <a:off x="438458" y="1031744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AT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Whirlpool JAMAICA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GW77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9002827046934</a:t>
                      </a: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150x150x68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</a:rPr>
                        <a:t> cm 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</a:t>
            </a:r>
            <a:r>
              <a:rPr lang="de-DE" sz="1200" dirty="0" smtClean="0"/>
              <a:t>Juni 2023</a:t>
            </a:r>
            <a:endParaRPr lang="de-AT" sz="1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1" t="24672" r="6207" b="21116"/>
          <a:stretch/>
        </p:blipFill>
        <p:spPr bwMode="auto">
          <a:xfrm>
            <a:off x="489695" y="2780928"/>
            <a:ext cx="396044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4480479" y="1196752"/>
            <a:ext cx="43203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de-AT" sz="1400" dirty="0"/>
              <a:t>Schürze zu Eckbadewanne </a:t>
            </a:r>
          </a:p>
          <a:p>
            <a:pPr marL="285750" indent="-285750" algn="just">
              <a:buFontTx/>
              <a:buChar char="-"/>
            </a:pPr>
            <a:r>
              <a:rPr lang="de-AT" sz="1400" dirty="0"/>
              <a:t>Eckbadewanne Acryl </a:t>
            </a:r>
            <a:endParaRPr lang="de-AT" sz="1400" dirty="0" smtClean="0"/>
          </a:p>
          <a:p>
            <a:pPr marL="285750" indent="-285750" algn="just">
              <a:buFontTx/>
              <a:buChar char="-"/>
            </a:pPr>
            <a:r>
              <a:rPr lang="de-AT" sz="1400" dirty="0" smtClean="0"/>
              <a:t>Mit </a:t>
            </a:r>
            <a:r>
              <a:rPr lang="de-AT" sz="1400" dirty="0"/>
              <a:t>Whirlpool </a:t>
            </a:r>
            <a:r>
              <a:rPr lang="de-AT" sz="1400" dirty="0" smtClean="0"/>
              <a:t>System, Made in Austria </a:t>
            </a:r>
          </a:p>
          <a:p>
            <a:pPr marL="285750" indent="-285750" algn="just">
              <a:buFontTx/>
              <a:buChar char="-"/>
            </a:pPr>
            <a:r>
              <a:rPr lang="de-AT" sz="1400" dirty="0" smtClean="0"/>
              <a:t>6 Stück Massagedüsen</a:t>
            </a:r>
          </a:p>
          <a:p>
            <a:pPr marL="285750" indent="-285750" algn="just">
              <a:buFontTx/>
              <a:buChar char="-"/>
            </a:pPr>
            <a:r>
              <a:rPr lang="de-AT" sz="1400" dirty="0" smtClean="0"/>
              <a:t>4 Stück Massagedüsen Groß </a:t>
            </a:r>
          </a:p>
          <a:p>
            <a:pPr marL="285750" indent="-285750" algn="just">
              <a:buFontTx/>
              <a:buChar char="-"/>
            </a:pPr>
            <a:r>
              <a:rPr lang="de-AT" sz="1400" dirty="0" smtClean="0"/>
              <a:t>Pneumatische Steuerung</a:t>
            </a:r>
          </a:p>
          <a:p>
            <a:pPr algn="just"/>
            <a:r>
              <a:rPr lang="de-AT" sz="1400" dirty="0" smtClean="0"/>
              <a:t>-      2 Nackenpolster </a:t>
            </a:r>
          </a:p>
          <a:p>
            <a:pPr marL="285750" indent="-285750" algn="just">
              <a:buFontTx/>
              <a:buChar char="-"/>
            </a:pPr>
            <a:r>
              <a:rPr lang="de-AT" sz="1400" dirty="0" smtClean="0"/>
              <a:t>Wannenrand Einhebelmischer mit Handbrause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173" t="91966" r="123149" b="7590"/>
          <a:stretch/>
        </p:blipFill>
        <p:spPr bwMode="auto">
          <a:xfrm>
            <a:off x="-22503008" y="8891463"/>
            <a:ext cx="3300608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52" t="20943" r="19221" b="12503"/>
          <a:stretch/>
        </p:blipFill>
        <p:spPr bwMode="auto">
          <a:xfrm>
            <a:off x="5017343" y="3243876"/>
            <a:ext cx="3246667" cy="308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59172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Bildschirmpräsentation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11</cp:revision>
  <dcterms:created xsi:type="dcterms:W3CDTF">2021-03-12T10:27:40Z</dcterms:created>
  <dcterms:modified xsi:type="dcterms:W3CDTF">2023-06-23T07:41:00Z</dcterms:modified>
</cp:coreProperties>
</file>