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0935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5142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7272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78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39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4026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45605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502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22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1708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169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CE838-6F46-45C1-BFC1-C5EC3F7366D9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BF866-0350-408D-9CCE-42517154077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52947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52000" y="117352"/>
            <a:ext cx="8676000" cy="64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111712"/>
              </p:ext>
            </p:extLst>
          </p:nvPr>
        </p:nvGraphicFramePr>
        <p:xfrm>
          <a:off x="438458" y="908719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Elektrischer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Handtuchwärmer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B380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9002827028626</a:t>
                      </a: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smtClean="0">
                          <a:solidFill>
                            <a:schemeClr val="tx1"/>
                          </a:solidFill>
                        </a:rPr>
                        <a:t>86x53x10,5cm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5067" b="95733" l="15400" r="87400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6501" t="4436" r="12291" b="2662"/>
          <a:stretch/>
        </p:blipFill>
        <p:spPr bwMode="auto">
          <a:xfrm>
            <a:off x="467544" y="2105853"/>
            <a:ext cx="1872208" cy="3663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/>
          <p:cNvSpPr txBox="1"/>
          <p:nvPr/>
        </p:nvSpPr>
        <p:spPr>
          <a:xfrm>
            <a:off x="4355976" y="1628800"/>
            <a:ext cx="4212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de-AT" sz="1400" dirty="0" smtClean="0"/>
              <a:t>Der </a:t>
            </a:r>
            <a:r>
              <a:rPr lang="de-AT" sz="1400" dirty="0"/>
              <a:t>Heizkörper ist aus Stahl gefertigt und wird mit Wasser erwärmt. Der Anschluss des Heizkörpers befindet sich in der Mitte unten. Geeignet für ein Badezimmer sowie für andere Räume im Haus.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373976" y="2708920"/>
            <a:ext cx="408645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300" b="1" dirty="0"/>
              <a:t>Material: </a:t>
            </a:r>
            <a:r>
              <a:rPr lang="de-AT" sz="1300" dirty="0" err="1"/>
              <a:t>Carbonstrahl</a:t>
            </a:r>
            <a:endParaRPr lang="de-AT" sz="1300" dirty="0"/>
          </a:p>
          <a:p>
            <a:r>
              <a:rPr lang="de-AT" sz="1300" b="1" dirty="0"/>
              <a:t>Leistung: </a:t>
            </a:r>
            <a:r>
              <a:rPr lang="de-AT" sz="1300" dirty="0"/>
              <a:t>135W</a:t>
            </a:r>
          </a:p>
          <a:p>
            <a:r>
              <a:rPr lang="de-AT" sz="1300" b="1" dirty="0"/>
              <a:t>Spannung: </a:t>
            </a:r>
            <a:r>
              <a:rPr lang="de-AT" sz="1300" dirty="0"/>
              <a:t>220-240 V</a:t>
            </a:r>
          </a:p>
          <a:p>
            <a:r>
              <a:rPr lang="de-AT" sz="1300" dirty="0" smtClean="0"/>
              <a:t>- </a:t>
            </a:r>
            <a:r>
              <a:rPr lang="de-AT" sz="1300" dirty="0" err="1" smtClean="0"/>
              <a:t>Kontrolleuchte</a:t>
            </a:r>
            <a:r>
              <a:rPr lang="de-AT" sz="1300" dirty="0" smtClean="0"/>
              <a:t> </a:t>
            </a:r>
            <a:r>
              <a:rPr lang="de-AT" sz="1300" dirty="0"/>
              <a:t>und </a:t>
            </a:r>
            <a:r>
              <a:rPr lang="de-AT" sz="1300" dirty="0" err="1"/>
              <a:t>Timer</a:t>
            </a:r>
            <a:endParaRPr lang="de-AT" sz="1300" dirty="0"/>
          </a:p>
          <a:p>
            <a:r>
              <a:rPr lang="de-AT" sz="1300" dirty="0" smtClean="0"/>
              <a:t>- 10 </a:t>
            </a:r>
            <a:r>
              <a:rPr lang="de-AT" sz="1300" dirty="0"/>
              <a:t>Röhren</a:t>
            </a:r>
          </a:p>
          <a:p>
            <a:r>
              <a:rPr lang="de-AT" sz="1300" dirty="0" smtClean="0"/>
              <a:t>- Geprüft </a:t>
            </a:r>
            <a:r>
              <a:rPr lang="de-AT" sz="1300" dirty="0"/>
              <a:t>nach: CE, GS, </a:t>
            </a:r>
            <a:r>
              <a:rPr lang="de-AT" sz="1300" dirty="0" err="1"/>
              <a:t>RoHS</a:t>
            </a:r>
            <a:r>
              <a:rPr lang="de-AT" sz="1300" dirty="0"/>
              <a:t>, EMC, REACH, SAA﻿</a:t>
            </a:r>
          </a:p>
          <a:p>
            <a:endParaRPr lang="de-AT" sz="1300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4" t="5033" r="14767" b="6198"/>
          <a:stretch/>
        </p:blipFill>
        <p:spPr>
          <a:xfrm>
            <a:off x="2521498" y="4008110"/>
            <a:ext cx="2041317" cy="231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745282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Bildschirmpräsentation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4</cp:revision>
  <dcterms:created xsi:type="dcterms:W3CDTF">2021-03-12T09:48:01Z</dcterms:created>
  <dcterms:modified xsi:type="dcterms:W3CDTF">2023-06-21T09:27:19Z</dcterms:modified>
</cp:coreProperties>
</file>