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86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977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728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118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267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051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036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767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086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176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693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46442-E2F9-4A53-AA56-E38108D67221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07516-051E-4D79-9A08-2CFE47DBBA8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532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2000" y="117352"/>
            <a:ext cx="8676000" cy="64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06832"/>
              </p:ext>
            </p:extLst>
          </p:nvPr>
        </p:nvGraphicFramePr>
        <p:xfrm>
          <a:off x="755576" y="1175760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Elektrischer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Handtuchwärmer </a:t>
                      </a:r>
                      <a:r>
                        <a:rPr lang="de-DE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silber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B260</a:t>
                      </a: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9002827034115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smtClean="0">
                          <a:solidFill>
                            <a:schemeClr val="tx1"/>
                          </a:solidFill>
                        </a:rPr>
                        <a:t>65x60x10,5cm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755576" y="2540329"/>
            <a:ext cx="4086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Größe: 65x60cm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Leistung: 70 Watt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Guter Entfeuchtungseffekt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Wenig Energieverbrauch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Wandmontage (Befestigung inkl.)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Metallhalterung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Komplett mit 1,2m Kabel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IP Rating IP21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Portabel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200" dirty="0" smtClean="0"/>
              <a:t>Zum Trocknen von Handtüchern, Bademäntel, Jacken, etc.</a:t>
            </a:r>
          </a:p>
        </p:txBody>
      </p:sp>
      <p:pic>
        <p:nvPicPr>
          <p:cNvPr id="2050" name="Picture 2" descr="K:\ANGEBOTE KUNDEN\Online Händler\ONE LINIE SHOP\Fa Siphonly Ried\Bilder\B2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095" y="3509825"/>
            <a:ext cx="3463331" cy="279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252000" y="6309320"/>
            <a:ext cx="86779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Stand: Juni 2023</a:t>
            </a:r>
            <a:endParaRPr lang="de-AT" sz="11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3" t="28153" r="31882" b="16749"/>
          <a:stretch/>
        </p:blipFill>
        <p:spPr>
          <a:xfrm>
            <a:off x="5451247" y="691556"/>
            <a:ext cx="3165029" cy="223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264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Bildschirmpräsentation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Tatjana Stanojlovic</dc:creator>
  <cp:lastModifiedBy>Muhammed Talha Sari</cp:lastModifiedBy>
  <cp:revision>19</cp:revision>
  <dcterms:created xsi:type="dcterms:W3CDTF">2021-10-14T07:56:48Z</dcterms:created>
  <dcterms:modified xsi:type="dcterms:W3CDTF">2023-06-21T09:23:09Z</dcterms:modified>
</cp:coreProperties>
</file>