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C829-08E0-4532-B3AF-606BD02EB9A0}" type="datetimeFigureOut">
              <a:rPr lang="de-AT" smtClean="0"/>
              <a:t>30.06.2023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D92-9C61-44A2-94D8-861BA29734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87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C829-08E0-4532-B3AF-606BD02EB9A0}" type="datetimeFigureOut">
              <a:rPr lang="de-AT" smtClean="0"/>
              <a:t>30.06.2023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D92-9C61-44A2-94D8-861BA29734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823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C829-08E0-4532-B3AF-606BD02EB9A0}" type="datetimeFigureOut">
              <a:rPr lang="de-AT" smtClean="0"/>
              <a:t>30.06.2023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D92-9C61-44A2-94D8-861BA29734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226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C829-08E0-4532-B3AF-606BD02EB9A0}" type="datetimeFigureOut">
              <a:rPr lang="de-AT" smtClean="0"/>
              <a:t>30.06.2023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D92-9C61-44A2-94D8-861BA29734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371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C829-08E0-4532-B3AF-606BD02EB9A0}" type="datetimeFigureOut">
              <a:rPr lang="de-AT" smtClean="0"/>
              <a:t>30.06.2023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D92-9C61-44A2-94D8-861BA29734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569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C829-08E0-4532-B3AF-606BD02EB9A0}" type="datetimeFigureOut">
              <a:rPr lang="de-AT" smtClean="0"/>
              <a:t>30.06.2023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D92-9C61-44A2-94D8-861BA29734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040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C829-08E0-4532-B3AF-606BD02EB9A0}" type="datetimeFigureOut">
              <a:rPr lang="de-AT" smtClean="0"/>
              <a:t>30.06.2023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D92-9C61-44A2-94D8-861BA29734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153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C829-08E0-4532-B3AF-606BD02EB9A0}" type="datetimeFigureOut">
              <a:rPr lang="de-AT" smtClean="0"/>
              <a:t>30.06.2023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D92-9C61-44A2-94D8-861BA29734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999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C829-08E0-4532-B3AF-606BD02EB9A0}" type="datetimeFigureOut">
              <a:rPr lang="de-AT" smtClean="0"/>
              <a:t>30.06.2023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D92-9C61-44A2-94D8-861BA29734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277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C829-08E0-4532-B3AF-606BD02EB9A0}" type="datetimeFigureOut">
              <a:rPr lang="de-AT" smtClean="0"/>
              <a:t>30.06.2023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D92-9C61-44A2-94D8-861BA29734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01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C829-08E0-4532-B3AF-606BD02EB9A0}" type="datetimeFigureOut">
              <a:rPr lang="de-AT" smtClean="0"/>
              <a:t>30.06.2023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D92-9C61-44A2-94D8-861BA29734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820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CC829-08E0-4532-B3AF-606BD02EB9A0}" type="datetimeFigureOut">
              <a:rPr lang="de-AT" smtClean="0"/>
              <a:t>30.06.2023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3ED92-9C61-44A2-94D8-861BA29734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862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2000" y="108000"/>
            <a:ext cx="8676000" cy="648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09691" y="6320353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Stand: Juni 2023</a:t>
            </a:r>
            <a:endParaRPr lang="de-AT" sz="1200" dirty="0"/>
          </a:p>
        </p:txBody>
      </p:sp>
      <p:sp>
        <p:nvSpPr>
          <p:cNvPr id="4" name="Textfeld 3"/>
          <p:cNvSpPr txBox="1"/>
          <p:nvPr/>
        </p:nvSpPr>
        <p:spPr>
          <a:xfrm>
            <a:off x="3275856" y="32222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PRODUKTDATENBLATT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00" y="216000"/>
            <a:ext cx="1882617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595050"/>
              </p:ext>
            </p:extLst>
          </p:nvPr>
        </p:nvGraphicFramePr>
        <p:xfrm>
          <a:off x="755576" y="1083402"/>
          <a:ext cx="3672408" cy="905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2664296"/>
              </a:tblGrid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Bezeichnung</a:t>
                      </a:r>
                      <a:endParaRPr lang="de-AT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9196" marR="19196" marT="19196" marB="19196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SCHÜRZE</a:t>
                      </a:r>
                      <a:endParaRPr lang="de-A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196" marR="19196" marT="19196" marB="19196"/>
                </a:tc>
              </a:tr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de-DE" sz="1200" b="0" dirty="0" err="1" smtClean="0">
                          <a:solidFill>
                            <a:schemeClr val="tx1"/>
                          </a:solidFill>
                        </a:rPr>
                        <a:t>Art.Nr</a:t>
                      </a: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AT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9196" marR="19196" marT="19196" marB="191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AP8080S</a:t>
                      </a:r>
                    </a:p>
                  </a:txBody>
                  <a:tcPr marL="19196" marR="19196" marT="19196" marB="19196"/>
                </a:tc>
              </a:tr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EAN Nummer</a:t>
                      </a:r>
                      <a:endParaRPr lang="de-AT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9196" marR="19196" marT="19196" marB="191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200" b="0" dirty="0" smtClean="0">
                          <a:solidFill>
                            <a:schemeClr val="tx1"/>
                          </a:solidFill>
                        </a:rPr>
                        <a:t>9002827280918</a:t>
                      </a:r>
                    </a:p>
                  </a:txBody>
                  <a:tcPr marL="19196" marR="19196" marT="19196" marB="19196"/>
                </a:tc>
              </a:tr>
              <a:tr h="241622">
                <a:tc>
                  <a:txBody>
                    <a:bodyPr/>
                    <a:lstStyle/>
                    <a:p>
                      <a:pPr algn="l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Abmessungen</a:t>
                      </a:r>
                      <a:endParaRPr lang="de-AT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9196" marR="19196" marT="19196" marB="191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HÖHE 10CM</a:t>
                      </a:r>
                    </a:p>
                  </a:txBody>
                  <a:tcPr marL="19196" marR="19196" marT="19196" marB="19196"/>
                </a:tc>
              </a:tr>
            </a:tbl>
          </a:graphicData>
        </a:graphic>
      </p:graphicFrame>
      <p:pic>
        <p:nvPicPr>
          <p:cNvPr id="7" name="Grafi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3470186"/>
            <a:ext cx="3312368" cy="19030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/>
          <p:cNvSpPr txBox="1"/>
          <p:nvPr/>
        </p:nvSpPr>
        <p:spPr>
          <a:xfrm>
            <a:off x="5076056" y="2042264"/>
            <a:ext cx="355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DE" sz="1200" smtClean="0"/>
              <a:t>Für </a:t>
            </a:r>
            <a:r>
              <a:rPr lang="de-DE" sz="1200" smtClean="0"/>
              <a:t>SC8080S</a:t>
            </a: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67" y="3348000"/>
            <a:ext cx="2927465" cy="25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18302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Bildschirmpräsentation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Company>Sanotechnik Handels GesmbH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Lara Schäfer</dc:creator>
  <cp:lastModifiedBy>Muhammed Talha Sari</cp:lastModifiedBy>
  <cp:revision>9</cp:revision>
  <dcterms:created xsi:type="dcterms:W3CDTF">2021-03-11T12:17:34Z</dcterms:created>
  <dcterms:modified xsi:type="dcterms:W3CDTF">2023-06-30T07:45:37Z</dcterms:modified>
</cp:coreProperties>
</file>