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21.06.2023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412825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LA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DE" sz="1200" b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PALMA – Frontschürze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993100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9002827993108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Höhe 64cm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8670" y="2780928"/>
            <a:ext cx="3602957" cy="2171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393552"/>
            <a:ext cx="3692252" cy="3926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11</cp:revision>
  <dcterms:created xsi:type="dcterms:W3CDTF">2021-03-15T10:24:41Z</dcterms:created>
  <dcterms:modified xsi:type="dcterms:W3CDTF">2023-06-21T11:02:53Z</dcterms:modified>
</cp:coreProperties>
</file>