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09714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RIVIERA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990805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9002728908003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150x150x47,5cm</a:t>
                      </a: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" r="37785" b="16364"/>
          <a:stretch/>
        </p:blipFill>
        <p:spPr bwMode="auto">
          <a:xfrm>
            <a:off x="467544" y="2858087"/>
            <a:ext cx="3596945" cy="279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26711"/>
            <a:ext cx="3187824" cy="314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9</cp:revision>
  <dcterms:created xsi:type="dcterms:W3CDTF">2021-03-15T10:24:41Z</dcterms:created>
  <dcterms:modified xsi:type="dcterms:W3CDTF">2023-06-21T10:40:27Z</dcterms:modified>
</cp:coreProperties>
</file>