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6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56012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9104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7533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011758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02335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78746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04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094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9543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310881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21474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631B7-A45A-412C-8DD6-7E7C49B1A4FB}" type="datetimeFigureOut">
              <a:rPr lang="de-AT" smtClean="0"/>
              <a:t>22.06.2023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2B6D1C-CCB1-4CF9-AE72-B1182C118FC2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183989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39111" y="119032"/>
            <a:ext cx="8676000" cy="6480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e-AT" dirty="0" smtClean="0">
                <a:latin typeface="Aharoni" panose="02010803020104030203" pitchFamily="2" charset="-79"/>
                <a:cs typeface="Aharoni" panose="02010803020104030203" pitchFamily="2" charset="-79"/>
              </a:rPr>
              <a:t> </a:t>
            </a:r>
            <a:endParaRPr lang="de-AT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3" name="Textfeld 2"/>
          <p:cNvSpPr txBox="1"/>
          <p:nvPr/>
        </p:nvSpPr>
        <p:spPr>
          <a:xfrm>
            <a:off x="3275856" y="322225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PRODUKTDATENBLATT</a:t>
            </a:r>
            <a:endParaRPr lang="de-A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000" y="216000"/>
            <a:ext cx="1882617" cy="24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95038735"/>
              </p:ext>
            </p:extLst>
          </p:nvPr>
        </p:nvGraphicFramePr>
        <p:xfrm>
          <a:off x="438458" y="887728"/>
          <a:ext cx="3672408" cy="8850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08112"/>
                <a:gridCol w="2664296"/>
              </a:tblGrid>
              <a:tr h="216024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Bezeichnung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lvl="0"/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ORIENT 190 – </a:t>
                      </a:r>
                      <a:r>
                        <a:rPr lang="de-DE" sz="12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Seitenschürze</a:t>
                      </a:r>
                      <a:endParaRPr lang="de-AT" sz="12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err="1" smtClean="0">
                          <a:solidFill>
                            <a:schemeClr val="tx1"/>
                          </a:solidFill>
                        </a:rPr>
                        <a:t>Art.Nr</a:t>
                      </a: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990406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18000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EAN Nummer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9002728904067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  <a:tr h="200280">
                <a:tc>
                  <a:txBody>
                    <a:bodyPr/>
                    <a:lstStyle/>
                    <a:p>
                      <a:pPr algn="l"/>
                      <a:r>
                        <a:rPr lang="de-DE" sz="1200" b="0" dirty="0" smtClean="0">
                          <a:solidFill>
                            <a:schemeClr val="tx1"/>
                          </a:solidFill>
                        </a:rPr>
                        <a:t>Abmessungen</a:t>
                      </a:r>
                      <a:endParaRPr lang="de-AT" sz="1200" b="0" dirty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AT" sz="1200" b="0" dirty="0" smtClean="0">
                          <a:solidFill>
                            <a:schemeClr val="tx1"/>
                          </a:solidFill>
                        </a:rPr>
                        <a:t>90x58cm</a:t>
                      </a:r>
                      <a:endParaRPr lang="de-AT" sz="1200" b="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19196" marR="19196" marT="19196" marB="19196"/>
                </a:tc>
              </a:tr>
            </a:tbl>
          </a:graphicData>
        </a:graphic>
      </p:graphicFrame>
      <p:sp>
        <p:nvSpPr>
          <p:cNvPr id="6" name="Textfeld 5"/>
          <p:cNvSpPr txBox="1"/>
          <p:nvPr/>
        </p:nvSpPr>
        <p:spPr>
          <a:xfrm>
            <a:off x="309691" y="6320353"/>
            <a:ext cx="23762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Stand: Juni 2023</a:t>
            </a:r>
            <a:endParaRPr lang="de-AT" sz="12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868144" y="2311532"/>
            <a:ext cx="2340099" cy="37151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K:\BMD FOTOS\ERL\990406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24944"/>
            <a:ext cx="2966918" cy="23625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777791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Bildschirmpräsentation 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Sanotechnik Handels GesmbH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Lara Schäfer</dc:creator>
  <cp:lastModifiedBy>Muhammed Talha Sari</cp:lastModifiedBy>
  <cp:revision>16</cp:revision>
  <dcterms:created xsi:type="dcterms:W3CDTF">2021-03-15T10:24:41Z</dcterms:created>
  <dcterms:modified xsi:type="dcterms:W3CDTF">2023-06-22T11:52:49Z</dcterms:modified>
</cp:coreProperties>
</file>