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60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910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533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117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233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874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09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954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108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147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31B7-A45A-412C-8DD6-7E7C49B1A4FB}" type="datetimeFigureOut">
              <a:rPr lang="de-AT" smtClean="0"/>
              <a:t>21.06.2023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B6D1C-CCB1-4CF9-AE72-B1182C118F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839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39111" y="119032"/>
            <a:ext cx="8676000" cy="64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de-AT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75856" y="32222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PRODUKTDATENBLATT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000" y="216000"/>
            <a:ext cx="1882617" cy="2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551632"/>
              </p:ext>
            </p:extLst>
          </p:nvPr>
        </p:nvGraphicFramePr>
        <p:xfrm>
          <a:off x="438458" y="887728"/>
          <a:ext cx="3672408" cy="88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664296"/>
              </a:tblGrid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Bezeichnung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FIRENZE – Frontschürze</a:t>
                      </a:r>
                      <a:endParaRPr lang="de-AT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Art.Nr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414600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EAN Nummer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smtClean="0">
                          <a:solidFill>
                            <a:schemeClr val="tx1"/>
                          </a:solidFill>
                        </a:rPr>
                        <a:t>9002827414603</a:t>
                      </a:r>
                      <a:endParaRPr lang="de-AT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</a:tr>
              <a:tr h="200280">
                <a:tc>
                  <a:txBody>
                    <a:bodyPr/>
                    <a:lstStyle/>
                    <a:p>
                      <a:pPr algn="l"/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Abmessungen</a:t>
                      </a:r>
                      <a:endParaRPr lang="de-AT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9196" marR="19196" marT="19196" marB="1919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0" dirty="0" smtClean="0">
                          <a:solidFill>
                            <a:schemeClr val="tx1"/>
                          </a:solidFill>
                        </a:rPr>
                        <a:t>Höhe 48cm</a:t>
                      </a:r>
                    </a:p>
                  </a:txBody>
                  <a:tcPr marL="19196" marR="19196" marT="19196" marB="19196"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09691" y="6320353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Stand: Juni 2023</a:t>
            </a:r>
            <a:endParaRPr lang="de-AT" sz="1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3359195"/>
            <a:ext cx="3781536" cy="176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12" y="2468347"/>
            <a:ext cx="3888432" cy="385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7777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Sanotechnik Handels GesmbH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Lara Schäfer</dc:creator>
  <cp:lastModifiedBy>Muhammed Talha Sari</cp:lastModifiedBy>
  <cp:revision>14</cp:revision>
  <dcterms:created xsi:type="dcterms:W3CDTF">2021-03-15T10:24:41Z</dcterms:created>
  <dcterms:modified xsi:type="dcterms:W3CDTF">2023-06-21T11:29:36Z</dcterms:modified>
</cp:coreProperties>
</file>