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551632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FIRENZE – Frontschürze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414600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smtClean="0">
                          <a:solidFill>
                            <a:schemeClr val="tx1"/>
                          </a:solidFill>
                        </a:rPr>
                        <a:t>9002827414603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Höhe 48cm</a:t>
                      </a: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3359195"/>
            <a:ext cx="3781536" cy="176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12" y="2468347"/>
            <a:ext cx="3888432" cy="385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14</cp:revision>
  <dcterms:created xsi:type="dcterms:W3CDTF">2021-03-15T10:24:41Z</dcterms:created>
  <dcterms:modified xsi:type="dcterms:W3CDTF">2023-06-21T11:29:36Z</dcterms:modified>
</cp:coreProperties>
</file>