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915279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 </a:t>
                      </a: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170 </a:t>
                      </a:r>
                      <a:r>
                        <a:rPr lang="de-DE" sz="12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Seitenschürze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411016</a:t>
                      </a: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9002827411169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smtClean="0">
                          <a:solidFill>
                            <a:schemeClr val="tx1"/>
                          </a:solidFill>
                        </a:rPr>
                        <a:t>80x58cm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2816030"/>
            <a:ext cx="3332985" cy="2653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65460"/>
            <a:ext cx="2340099" cy="4354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15</cp:revision>
  <dcterms:created xsi:type="dcterms:W3CDTF">2021-03-15T10:24:41Z</dcterms:created>
  <dcterms:modified xsi:type="dcterms:W3CDTF">2023-06-22T11:37:11Z</dcterms:modified>
</cp:coreProperties>
</file>