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54200"/>
              </p:ext>
            </p:extLst>
          </p:nvPr>
        </p:nvGraphicFramePr>
        <p:xfrm>
          <a:off x="438458" y="887728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 </a:t>
                      </a: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190 – Frontschürze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411006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9002827411060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smtClean="0">
                          <a:solidFill>
                            <a:schemeClr val="tx1"/>
                          </a:solidFill>
                        </a:rPr>
                        <a:t>190x58cm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8144" y="2311532"/>
            <a:ext cx="2340099" cy="371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K:\BMD FOTOS\ERL\4110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71" y="3121169"/>
            <a:ext cx="3822367" cy="161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15</cp:revision>
  <dcterms:created xsi:type="dcterms:W3CDTF">2021-03-15T10:24:41Z</dcterms:created>
  <dcterms:modified xsi:type="dcterms:W3CDTF">2023-06-22T11:51:04Z</dcterms:modified>
</cp:coreProperties>
</file>