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60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910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533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117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233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8746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7094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954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108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147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839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39111" y="119032"/>
            <a:ext cx="8676000" cy="648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de-AT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275856" y="322225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PRODUKTDATENBLATT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000" y="216000"/>
            <a:ext cx="1882617" cy="24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454200"/>
              </p:ext>
            </p:extLst>
          </p:nvPr>
        </p:nvGraphicFramePr>
        <p:xfrm>
          <a:off x="438458" y="887728"/>
          <a:ext cx="3672408" cy="885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664296"/>
              </a:tblGrid>
              <a:tr h="216024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Bezeichnung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ORIENT </a:t>
                      </a: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190 – Frontschürze</a:t>
                      </a:r>
                      <a:endParaRPr lang="de-A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err="1" smtClean="0">
                          <a:solidFill>
                            <a:schemeClr val="tx1"/>
                          </a:solidFill>
                        </a:rPr>
                        <a:t>Art.Nr</a:t>
                      </a: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411006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EAN Nummer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9002827411060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20028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Abmessungen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smtClean="0">
                          <a:solidFill>
                            <a:schemeClr val="tx1"/>
                          </a:solidFill>
                        </a:rPr>
                        <a:t>190x58cm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309691" y="6320353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Stand: Juni 2023</a:t>
            </a:r>
            <a:endParaRPr lang="de-AT" sz="12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68144" y="2311532"/>
            <a:ext cx="2340099" cy="371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K:\BMD FOTOS\ERL\41100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71" y="3121169"/>
            <a:ext cx="3822367" cy="1613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7777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Bildschirmpräsentation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Sanotechnik Handels GesmbH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Lara Schäfer</dc:creator>
  <cp:lastModifiedBy>Muhammed Talha Sari</cp:lastModifiedBy>
  <cp:revision>15</cp:revision>
  <dcterms:created xsi:type="dcterms:W3CDTF">2021-03-15T10:24:41Z</dcterms:created>
  <dcterms:modified xsi:type="dcterms:W3CDTF">2023-06-22T11:51:04Z</dcterms:modified>
</cp:coreProperties>
</file>