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8769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RAB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405110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9002827405113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Höhe 60cm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6182" y="2958380"/>
            <a:ext cx="3863036" cy="21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13292"/>
            <a:ext cx="3397717" cy="339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15</cp:revision>
  <dcterms:created xsi:type="dcterms:W3CDTF">2021-03-15T10:24:41Z</dcterms:created>
  <dcterms:modified xsi:type="dcterms:W3CDTF">2023-06-21T11:44:27Z</dcterms:modified>
</cp:coreProperties>
</file>