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60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910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533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117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233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874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094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954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108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147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839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39111" y="119032"/>
            <a:ext cx="8676000" cy="64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de-AT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75856" y="32222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PRODUKTDATENBLATT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00" y="216000"/>
            <a:ext cx="1882617" cy="2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420388"/>
              </p:ext>
            </p:extLst>
          </p:nvPr>
        </p:nvGraphicFramePr>
        <p:xfrm>
          <a:off x="438458" y="887728"/>
          <a:ext cx="3672408" cy="88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664296"/>
              </a:tblGrid>
              <a:tr h="216024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Bezeichnung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RAB</a:t>
                      </a:r>
                      <a:endParaRPr lang="de-A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err="1" smtClean="0">
                          <a:solidFill>
                            <a:schemeClr val="tx1"/>
                          </a:solidFill>
                        </a:rPr>
                        <a:t>Art.Nr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405010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EAN Nummer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9002827405014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20028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Abmessungen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150x98x40cm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309691" y="632035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Stand: Juni 2023</a:t>
            </a:r>
            <a:endParaRPr lang="de-AT" sz="1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6182" y="2708920"/>
            <a:ext cx="3863036" cy="2599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313292"/>
            <a:ext cx="3397717" cy="3390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07777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Bildschirmpräsentation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Sanotechnik Handels GesmbH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Lara Schäfer</dc:creator>
  <cp:lastModifiedBy>Muhammed Talha Sari</cp:lastModifiedBy>
  <cp:revision>14</cp:revision>
  <dcterms:created xsi:type="dcterms:W3CDTF">2021-03-15T10:24:41Z</dcterms:created>
  <dcterms:modified xsi:type="dcterms:W3CDTF">2023-06-21T11:41:47Z</dcterms:modified>
</cp:coreProperties>
</file>