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72234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FIRENZE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404500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9002827404505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smtClean="0">
                          <a:solidFill>
                            <a:schemeClr val="tx1"/>
                          </a:solidFill>
                        </a:rPr>
                        <a:t>120x120x43cm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4958" y="2861862"/>
            <a:ext cx="2795810" cy="279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112" y="2204864"/>
            <a:ext cx="3888432" cy="385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12</cp:revision>
  <dcterms:created xsi:type="dcterms:W3CDTF">2021-03-15T10:24:41Z</dcterms:created>
  <dcterms:modified xsi:type="dcterms:W3CDTF">2023-06-21T11:18:39Z</dcterms:modified>
</cp:coreProperties>
</file>