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29815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MENORCA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404000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9002728404000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140x140x45cm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636912"/>
            <a:ext cx="3105484" cy="307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19" y="2505229"/>
            <a:ext cx="3514552" cy="333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11</cp:revision>
  <dcterms:created xsi:type="dcterms:W3CDTF">2021-03-15T10:24:41Z</dcterms:created>
  <dcterms:modified xsi:type="dcterms:W3CDTF">2023-06-21T11:13:07Z</dcterms:modified>
</cp:coreProperties>
</file>