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23.06.2023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789673"/>
              </p:ext>
            </p:extLst>
          </p:nvPr>
        </p:nvGraphicFramePr>
        <p:xfrm>
          <a:off x="438458" y="887728"/>
          <a:ext cx="3672408" cy="1029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FUTURE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26100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26200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9002827690014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9002827269203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902223" y="2418258"/>
            <a:ext cx="3187505" cy="31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5364088" y="1844824"/>
            <a:ext cx="2952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sz="1600" dirty="0" smtClean="0"/>
              <a:t>4 regulierbare Seitendüsen</a:t>
            </a:r>
          </a:p>
          <a:p>
            <a:pPr marL="285750" indent="-285750">
              <a:buFontTx/>
              <a:buChar char="-"/>
            </a:pPr>
            <a:r>
              <a:rPr lang="de-DE" sz="1600" dirty="0" smtClean="0"/>
              <a:t>2 Düsen für Rückenmassage</a:t>
            </a:r>
          </a:p>
          <a:p>
            <a:pPr marL="285750" indent="-285750">
              <a:buFontTx/>
              <a:buChar char="-"/>
            </a:pPr>
            <a:r>
              <a:rPr lang="de-DE" sz="1600" dirty="0" smtClean="0"/>
              <a:t>2 Düsen für Fuß Massage</a:t>
            </a:r>
          </a:p>
          <a:p>
            <a:pPr marL="285750" indent="-285750">
              <a:buFontTx/>
              <a:buChar char="-"/>
            </a:pPr>
            <a:r>
              <a:rPr lang="de-DE" sz="1600" dirty="0" smtClean="0"/>
              <a:t>Pneumatische Steuerung</a:t>
            </a:r>
          </a:p>
          <a:p>
            <a:pPr marL="285750" indent="-285750">
              <a:buFontTx/>
              <a:buChar char="-"/>
            </a:pPr>
            <a:r>
              <a:rPr lang="de-DE" sz="1600" dirty="0" smtClean="0"/>
              <a:t>Made </a:t>
            </a:r>
            <a:r>
              <a:rPr lang="de-DE" sz="1600" smtClean="0"/>
              <a:t>in Austria</a:t>
            </a: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15</cp:revision>
  <dcterms:created xsi:type="dcterms:W3CDTF">2021-03-15T10:24:41Z</dcterms:created>
  <dcterms:modified xsi:type="dcterms:W3CDTF">2023-06-23T07:22:30Z</dcterms:modified>
</cp:coreProperties>
</file>