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412825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PALMA – Frontschürze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993100</a:t>
                      </a: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9002827993108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Höhe 64cm</a:t>
                      </a: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2780928"/>
            <a:ext cx="288032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96952"/>
            <a:ext cx="4137908" cy="291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788024" y="1628800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1400" dirty="0" smtClean="0"/>
              <a:t>Passende Ab.- und Überlaufgarnitur für den Artikel „LA PALMA“        </a:t>
            </a:r>
            <a:r>
              <a:rPr lang="de-DE" sz="1400" dirty="0" err="1" smtClean="0"/>
              <a:t>Art.Nr</a:t>
            </a:r>
            <a:r>
              <a:rPr lang="de-DE" sz="1400" dirty="0" smtClean="0"/>
              <a:t>.: </a:t>
            </a:r>
            <a:r>
              <a:rPr lang="de-DE" sz="1400" b="1" dirty="0" smtClean="0"/>
              <a:t>993000</a:t>
            </a:r>
          </a:p>
          <a:p>
            <a:pPr marL="285750" indent="-285750">
              <a:buFontTx/>
              <a:buChar char="-"/>
            </a:pP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12</cp:revision>
  <dcterms:created xsi:type="dcterms:W3CDTF">2021-03-15T10:24:41Z</dcterms:created>
  <dcterms:modified xsi:type="dcterms:W3CDTF">2023-06-21T11:08:19Z</dcterms:modified>
</cp:coreProperties>
</file>